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квалификационная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«________________________»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аттестации-2024»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2024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96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освоения обучающимися образовательных программ по итогам мониторингов и иных форм контроля, проводимых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1608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освоения обучающимися образовательных программ по итогам мониторинга системы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у обучающихся способностей к научной (интеллектуальной), творческой,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физкультурно-спортивной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Транслирование в педагогических коллективах опыта практических результатов своей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40160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вклада в повышение качества образования, совершенствования методов обучения и воспитания, активное участие в работе методических объединений педагогических работников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87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Номинация 1 Первая квалификационная категория Должность «________________________» </vt:lpstr>
      <vt:lpstr>Результаты освоения обучающимися образовательных программ по итогам мониторингов и иных форм контроля, проводимых организацией</vt:lpstr>
      <vt:lpstr>Результаты освоения обучающимися образовательных программ по итогам мониторинга системы образования</vt:lpstr>
      <vt:lpstr>Развитие у обучающихся способностей к научной (интеллектуальной), творческой, физкультурно-спортивной деятельности</vt:lpstr>
      <vt:lpstr>Транслирование в педагогических коллективах опыта практических результатов своей профессиональной деятельности</vt:lpstr>
      <vt:lpstr>Личный вклада в повышение качества образования, совершенствования методов обучения и воспитания, активное участие в работе методических объединений педагогических работников организации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23</cp:revision>
  <dcterms:created xsi:type="dcterms:W3CDTF">2024-01-30T12:54:14Z</dcterms:created>
  <dcterms:modified xsi:type="dcterms:W3CDTF">2024-02-27T06:26:37Z</dcterms:modified>
</cp:coreProperties>
</file>